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2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052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70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28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54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73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14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25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15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21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52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2AF768E-9D44-4B46-8FB3-DE4C4E386BA7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E75ABA2-AA01-4FB2-BBB4-614F03B1BFC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46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5722" y="999671"/>
            <a:ext cx="9144000" cy="267455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деятельности учителя-дефектолога ПМПК по определению необходимости создания специальных условий при проведении ГИА для участников для участников установленных законодательством категорий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82196" y="4705003"/>
            <a:ext cx="3922915" cy="1105594"/>
          </a:xfr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Педора Наталья Николаевна,</a:t>
            </a:r>
          </a:p>
          <a:p>
            <a:pPr algn="r"/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учитель-дефектолог ЦПМПК</a:t>
            </a:r>
            <a:endParaRPr lang="ru-RU" sz="29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5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4438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 тифлопедагогом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графических навыков;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шрифтом Брайля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компьютером со специальным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программным обеспечением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слепых обучающихся);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способность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самостоятельному передвижению;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нарушения/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пространственной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ориентации;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характер помощи, необходимой обучающемуся.</a:t>
            </a:r>
          </a:p>
        </p:txBody>
      </p:sp>
    </p:spTree>
    <p:extLst>
      <p:ext uri="{BB962C8B-B14F-4D97-AF65-F5344CB8AC3E}">
        <p14:creationId xmlns:p14="http://schemas.microsoft.com/office/powerpoint/2010/main" val="135567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0120" y="457200"/>
            <a:ext cx="9875520" cy="7232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Оптимальные условия при проведении ГИА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43000" y="1363287"/>
            <a:ext cx="4754880" cy="8395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обучающиеся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143000" y="2319251"/>
            <a:ext cx="4754880" cy="37833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Шрифт, увеличенный до 16-18 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равномерное освещение не ниже 300 люкс.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увеличивающего устройства.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ассистента для оформления регистрационного бланка, бланка ответа и переноса информации с распечатанных бланков участника ГИА в стандартные бланки.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269173" y="1363289"/>
            <a:ext cx="4754880" cy="8146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Слепые обучающиеся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269173" y="2335878"/>
            <a:ext cx="4754880" cy="37667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экзаменационных материалов, выполненных рельефно-точечным шрифтом Брайля.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работы в тетради рельефно-точечным шрифтом.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ассистента-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тифлопереводчика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переводит работу и оформляет ее на бланке установленной формы.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использование компьютера со специальным программным обеспечением.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6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сурдопедагогом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43000" y="1862051"/>
            <a:ext cx="9872871" cy="423394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снижения слуха (на основании изучения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 документов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 при получении образования в ОО, которые были созданы участнику ГИА с нарушением слуха (на основании изучения педагогических документов обучающегося);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использования/ эффективность использования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звукоусиливающей аппаратуры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пользования (слуховые аппараты или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кохлеарные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импланты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«запускного этапа» речи при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имплантации;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 обучающимся устной речи (естественных жестов);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скорость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реагирования на обращенную речь;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самостоятельной речи (естественных жестов);</a:t>
            </a:r>
          </a:p>
        </p:txBody>
      </p:sp>
    </p:spTree>
    <p:extLst>
      <p:ext uri="{BB962C8B-B14F-4D97-AF65-F5344CB8AC3E}">
        <p14:creationId xmlns:p14="http://schemas.microsoft.com/office/powerpoint/2010/main" val="385825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 сурдопедагогом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внятности и разборчивости речи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грамматическим строем языка;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уровень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связной (устной монологической) речи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слухо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-зрительного восприятия речи;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жестовой речью (дактилологией);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овладения графо-моторными навыками и письменной речью;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овладения техникой чтения; правильность чтения;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  прочитанного;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характер помощи, необходимой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обучающемуся.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47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215853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16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62051"/>
            <a:ext cx="9872871" cy="423394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удержание инструкции;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запас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 и представлений о себе и об окружающем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критичность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себе и к результатам своей деятельности;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мыслительной деятельности (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абстрактность/конкретность мышления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при восприятии письменного текста;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моторно-двигательной сферы,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зрительно-двигательной координации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592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04463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53738"/>
            <a:ext cx="9872871" cy="424226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сенсорной сферы;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компенсаторных возможностей при нарушениях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моторной и/или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сферы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пространственных ориентировок;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качество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особенности выполнения заданий, особенности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объем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качество корректирующей помощи, необходимой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обучающемуся для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3501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письменных работ обучающегося позволит </a:t>
            </a:r>
            <a:r>
              <a:rPr lang="ru-RU" sz="36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специалистам </a:t>
            </a:r>
            <a:r>
              <a:rPr lang="ru-RU" sz="36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ценить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графо-моторные возможности обучающегося,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 особенности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почерка.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Выявить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ориентировке на листе линованной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Выявить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созданные при обучении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обучающемуся (слабовидящему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НОДА и др.).</a:t>
            </a:r>
          </a:p>
        </p:txBody>
      </p:sp>
    </p:spTree>
    <p:extLst>
      <p:ext uri="{BB962C8B-B14F-4D97-AF65-F5344CB8AC3E}">
        <p14:creationId xmlns:p14="http://schemas.microsoft.com/office/powerpoint/2010/main" val="27507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91994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обследования для  обучающихся с НОДА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729047"/>
            <a:ext cx="9872871" cy="436695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пециальное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посадочное место, фиксирующее тело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обучающегося, с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регулируемой подставкой для ног и столиком (кресло-коляска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ыполнение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письменных заданий (бланк регистрации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опросник) 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двигательными возможностями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взрослого, фиксирующего ручку в руке, за счет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контролируются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мелкие движения, предотвращаются насильственные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что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важно при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гиперкинезах. Оцениваем объем и форму необходимой помощи в процессе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компьютера со специальным программным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обеспечением, если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использует его в процессе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40863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82813" y="609600"/>
            <a:ext cx="10009187" cy="7207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оценивания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941513" y="1538288"/>
            <a:ext cx="10250487" cy="4598987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пособность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самостоятельному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передвижению.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нарушения/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пространственной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навыков. Главный критерий –       разборчивость письма.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степень нарушения сенсорных функции (зрения, слуха).</a:t>
            </a:r>
          </a:p>
        </p:txBody>
      </p:sp>
    </p:spTree>
    <p:extLst>
      <p:ext uri="{BB962C8B-B14F-4D97-AF65-F5344CB8AC3E}">
        <p14:creationId xmlns:p14="http://schemas.microsoft.com/office/powerpoint/2010/main" val="38074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889462"/>
            <a:ext cx="9872871" cy="5206538"/>
          </a:xfrm>
        </p:spPr>
        <p:txBody>
          <a:bodyPr>
            <a:normAutofit/>
          </a:bodyPr>
          <a:lstStyle/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с НОДА,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заполняя бланк регистрации и опросник,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попадает 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разлинованные поля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пишет любым возможным и привычным для него способом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способен выполнять все предлагаемые на экзаменах письменные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 основаниях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(ОГЭ/ ЕГЭ/ ГВЭ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с НОДА (инвалид, ОВЗ)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владеет навыком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разборчивого письма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не попадает в разлинованные поля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(из-за двигательных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или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нарушений зрения), то ему может быть предложено сдавать экзамен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ГВЭ или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устной форме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(ПМПК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возможные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варианты, но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формы экзамена и письменная или устная форма сдачи при ГВЭ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за обучающимися).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же обучающийся с НОДА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владеет разборчивым почерком,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обучается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компьютере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ему можно рекомендовать сдачу экзаменов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компьютере со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специализированным программным обеспечением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7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 – технический помощник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143000" y="2335876"/>
            <a:ext cx="4754880" cy="179554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НОДА, передвигающимся на кресле-коляске</a:t>
            </a:r>
          </a:p>
          <a:p>
            <a:pPr algn="ctr"/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6352300" y="2335877"/>
            <a:ext cx="4754880" cy="179554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НОДА, передвигающимся только с поддержкой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75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6175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результатов педагогического обследования тифлопедагогом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143000" y="1853738"/>
            <a:ext cx="9872871" cy="424226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условия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получении образования в ОО, которые были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созданы участнику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 с нарушением зрения (на основании изучения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документов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снижения зрения (на основании изучения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 документов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визуальные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обучающегося;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факторов, осложняющих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визуальные возможности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и компенсации зрительной недостаточности;</a:t>
            </a:r>
          </a:p>
        </p:txBody>
      </p:sp>
    </p:spTree>
    <p:extLst>
      <p:ext uri="{BB962C8B-B14F-4D97-AF65-F5344CB8AC3E}">
        <p14:creationId xmlns:p14="http://schemas.microsoft.com/office/powerpoint/2010/main" val="4376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502</TotalTime>
  <Words>838</Words>
  <Application>Microsoft Office PowerPoint</Application>
  <PresentationFormat>Широкоэкранный</PresentationFormat>
  <Paragraphs>81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Calibri Light</vt:lpstr>
      <vt:lpstr>Times New Roman</vt:lpstr>
      <vt:lpstr>Wingdings</vt:lpstr>
      <vt:lpstr>Ретро</vt:lpstr>
      <vt:lpstr>Особенности деятельности учителя-дефектолога ПМПК по определению необходимости создания специальных условий при проведении ГИА для участников для участников установленных законодательством категорий</vt:lpstr>
      <vt:lpstr>Оценивание результатов педагогического обследования</vt:lpstr>
      <vt:lpstr>Оценивание результатов педагогического обследования</vt:lpstr>
      <vt:lpstr>Анализ письменных работ обучающегося позволит специалистам ПМПК</vt:lpstr>
      <vt:lpstr>Специальные условия обследования для  обучающихся с НОДА</vt:lpstr>
      <vt:lpstr>Показатели оценивания</vt:lpstr>
      <vt:lpstr>Презентация PowerPoint</vt:lpstr>
      <vt:lpstr>Ассистент – технический помощник</vt:lpstr>
      <vt:lpstr>Оценивание результатов педагогического обследования тифлопедагогом</vt:lpstr>
      <vt:lpstr>Оценивание результатов педагогического обследования тифлопедагогом</vt:lpstr>
      <vt:lpstr>Оптимальные условия при проведении ГИА</vt:lpstr>
      <vt:lpstr>Оценивание результатов педагогического обследования сурдопедагогом</vt:lpstr>
      <vt:lpstr>Оценивание результатов педагогического обследования сурдопедагогом</vt:lpstr>
      <vt:lpstr>Спасибо за внимание!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деятельности специалистов ПМПК по определению необходимости создания специальных условий при проведении ГИА для участников для участников установленных законодательством категорий</dc:title>
  <dc:creator>Наталья Николаааевна Педора</dc:creator>
  <cp:lastModifiedBy>Наталья Николаааевна Педора</cp:lastModifiedBy>
  <cp:revision>39</cp:revision>
  <dcterms:created xsi:type="dcterms:W3CDTF">2019-11-19T07:04:52Z</dcterms:created>
  <dcterms:modified xsi:type="dcterms:W3CDTF">2019-11-22T00:51:23Z</dcterms:modified>
</cp:coreProperties>
</file>