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2988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6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60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35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0184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41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5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6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28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2882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9716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6DA72CF-17CB-4B6F-8DE9-FE3DFE04B0D4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E3A041A-AD60-4A19-8561-356E0CC6AB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289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8170" y="2078601"/>
            <a:ext cx="9864968" cy="2098226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деятельности педагога-психолога 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определению необходимости создания специальных условий при проведении ГИА для участников установленных законодательством категорий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392008" y="4439856"/>
            <a:ext cx="3884349" cy="1086237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Черничко Юлия Викторовна,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 ЦПМПК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05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при работе с участниками ГИА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Беседа </a:t>
            </a:r>
          </a:p>
          <a:p>
            <a:r>
              <a:rPr lang="ru-RU" sz="2400" dirty="0" smtClean="0"/>
              <a:t>Метод наблюдения</a:t>
            </a:r>
          </a:p>
          <a:p>
            <a:endParaRPr lang="ru-RU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Заполнение опросника участника ГИА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 результатов психологического обследования по следующим параметрам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171700"/>
            <a:ext cx="9601200" cy="36957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Адекватность и критичность обучающегося в ситуации обследования</a:t>
            </a:r>
          </a:p>
          <a:p>
            <a:r>
              <a:rPr lang="ru-RU" sz="2400" dirty="0" smtClean="0"/>
              <a:t>Значимые психологические особенности обучающегося (состояние коммуникативной деятельности, склонность к аффективным реакциям)</a:t>
            </a:r>
          </a:p>
          <a:p>
            <a:r>
              <a:rPr lang="ru-RU" sz="2400" dirty="0" smtClean="0"/>
              <a:t>Поведенческие и эмоциональные реакции в ситуации обследования (соблюдение границ, особенности личностной сферы)</a:t>
            </a:r>
          </a:p>
          <a:p>
            <a:r>
              <a:rPr lang="ru-RU" sz="2400" dirty="0" smtClean="0"/>
              <a:t>Эмоциональная устойчивость при затруднениях («</a:t>
            </a:r>
            <a:r>
              <a:rPr lang="ru-RU" sz="2400" dirty="0" err="1" smtClean="0"/>
              <a:t>застревание</a:t>
            </a:r>
            <a:r>
              <a:rPr lang="ru-RU" sz="2400" dirty="0" smtClean="0"/>
              <a:t>» на деталях, на зоне собственных интересов)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70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06668"/>
            <a:ext cx="9601200" cy="179363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 процессе психолого-педагогического обследования важно поддерживать </a:t>
            </a:r>
            <a:r>
              <a:rPr lang="ru-RU" sz="3600" dirty="0"/>
              <a:t>доверительную </a:t>
            </a:r>
            <a:r>
              <a:rPr lang="ru-RU" sz="3600" dirty="0" smtClean="0"/>
              <a:t>обстановку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Педагог-психолог, </a:t>
            </a:r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случае необходимости</a:t>
            </a:r>
            <a:r>
              <a:rPr lang="ru-RU" sz="2800" dirty="0" smtClean="0"/>
              <a:t>, настраивает будущего участника ГИА на положительный исход предстоящих экзаменов, ориентирует в приёмах для снятия напряжения и повышения концентрации.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6456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597398" cy="10550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Особая категория – это обучающиеся с РАС 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371600" y="1670538"/>
            <a:ext cx="4281854" cy="89425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Если обучающийся с РАС является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инвалидом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1371600" y="2935930"/>
            <a:ext cx="4281854" cy="2562193"/>
          </a:xfr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/>
          <a:lstStyle/>
          <a:p>
            <a:r>
              <a:rPr lang="ru-RU" sz="2400" dirty="0" smtClean="0"/>
              <a:t>Право на сдачу ГИА в форме ГВЭ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815584" y="1670538"/>
            <a:ext cx="5153414" cy="89425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Если обучающийся с РАС является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обучающимся</a:t>
            </a:r>
            <a:r>
              <a:rPr lang="ru-RU" dirty="0" smtClean="0"/>
              <a:t> 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 ОВЗ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5815584" y="2935930"/>
            <a:ext cx="5153414" cy="2562193"/>
          </a:xfr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>
            <a:normAutofit lnSpcReduction="10000"/>
          </a:bodyPr>
          <a:lstStyle/>
          <a:p>
            <a:r>
              <a:rPr lang="ru-RU" sz="2400" dirty="0" smtClean="0"/>
              <a:t>Право на сдачу ГИА в форме ГВЭ </a:t>
            </a:r>
          </a:p>
          <a:p>
            <a:r>
              <a:rPr lang="ru-RU" sz="2400" dirty="0" smtClean="0"/>
              <a:t>ГВЭ по русскому языку может проводиться в форме диктанта</a:t>
            </a:r>
          </a:p>
          <a:p>
            <a:r>
              <a:rPr lang="ru-RU" sz="2400" dirty="0" smtClean="0"/>
              <a:t>Присутствие ассистента</a:t>
            </a:r>
          </a:p>
          <a:p>
            <a:r>
              <a:rPr lang="ru-RU" sz="2400" dirty="0" smtClean="0"/>
              <a:t>Организация экзамена в отдельной аудитории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9884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819</TotalTime>
  <Words>166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Franklin Gothic Book</vt:lpstr>
      <vt:lpstr>Wingdings</vt:lpstr>
      <vt:lpstr>Crop</vt:lpstr>
      <vt:lpstr>Особенности деятельности педагога-психолога  по определению необходимости создания специальных условий при проведении ГИА для участников установленных законодательством категорий</vt:lpstr>
      <vt:lpstr>Методы при работе с участниками ГИА</vt:lpstr>
      <vt:lpstr>Оценивание результатов психологического обследования по следующим параметрам</vt:lpstr>
      <vt:lpstr>В процессе психолого-педагогического обследования важно поддерживать доверительную обстановку</vt:lpstr>
      <vt:lpstr>Особая категория – это обучающиеся с РАС 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деятельности специалистов ПМПК по определению необходимости создания специальных условий при проведении ГИА для участников установленных законодательством категорий</dc:title>
  <dc:creator>Юлия Черничко</dc:creator>
  <cp:lastModifiedBy>Юлия Черничко</cp:lastModifiedBy>
  <cp:revision>21</cp:revision>
  <dcterms:created xsi:type="dcterms:W3CDTF">2019-11-19T01:55:00Z</dcterms:created>
  <dcterms:modified xsi:type="dcterms:W3CDTF">2019-11-21T08:30:40Z</dcterms:modified>
</cp:coreProperties>
</file>